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6" r:id="rId6"/>
    <p:sldId id="267" r:id="rId7"/>
    <p:sldId id="259" r:id="rId8"/>
    <p:sldId id="264" r:id="rId9"/>
    <p:sldId id="265" r:id="rId10"/>
    <p:sldId id="261" r:id="rId11"/>
    <p:sldId id="260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FC4"/>
    <a:srgbClr val="33A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48E22-5359-4870-AD4D-F3109DCB7C2C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5D51-0CB5-402A-9D00-0C7B434A054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9738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aseline="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fr-CH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CH" baseline="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fr-CH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– système garantir un taux de disponibilité de la donnée quel que soit la charge de la DB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Soft-State – </a:t>
            </a:r>
            <a:r>
              <a:rPr lang="fr-FR" dirty="0" smtClean="0"/>
              <a:t>La base peut changer lors des mises à jour ou lors d'ajout/suppression de serveurs. La base </a:t>
            </a:r>
            <a:r>
              <a:rPr lang="fr-FR" dirty="0" err="1" smtClean="0"/>
              <a:t>NoSQL</a:t>
            </a:r>
            <a:r>
              <a:rPr lang="fr-FR" dirty="0" smtClean="0"/>
              <a:t> n'a pas à être cohérente à tout instant</a:t>
            </a:r>
            <a:r>
              <a:rPr lang="fr-CH" baseline="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Eventually</a:t>
            </a:r>
            <a:r>
              <a:rPr lang="fr-CH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consistent – </a:t>
            </a:r>
            <a:r>
              <a:rPr lang="fr-FR" dirty="0" smtClean="0"/>
              <a:t>À terme, la base atteindra un état cohérent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 smtClean="0">
                <a:latin typeface="Roboto" panose="02000000000000000000" pitchFamily="2" charset="0"/>
                <a:ea typeface="Roboto" panose="02000000000000000000" pitchFamily="2" charset="0"/>
              </a:rPr>
              <a:t>Consistency</a:t>
            </a:r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-Partition </a:t>
            </a:r>
            <a:r>
              <a:rPr lang="fr-CH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Tolerance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D5D51-0CB5-402A-9D00-0C7B434A0547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181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E5D42-BF89-44B8-99C3-A17C4761D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3A62B-ACF1-418D-A815-6A5A7F654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4D8D95-BC6E-4422-81A9-E9C345EB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C1CF70-4191-4C6E-A091-B1385381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801E7D-5B01-4B8B-A87E-EDADE189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749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10B67-1358-4166-B130-DC940EF8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AF4D7A-3A13-4514-A179-EA4550D6D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3B16C4-9A15-475B-A8E9-DBB27AAF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BACE8D-3742-4D73-9E17-64CCAAD4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C8128-F9A8-49EC-A5D8-E71ECAAF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483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2DEEF96-A17F-4B48-840F-89BDAE044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ACC91F-B645-49F6-ABCB-F5C17DB25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0C0208-44DB-4765-A3FB-81D04663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258585-7A13-4468-A0BD-FC73F2D5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4B421-5325-4EA1-AA32-641F8CAE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412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20941-F954-4E3E-9787-3B76DEE1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CC3A1A-892F-4D40-92E8-C6E731BDC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4CEC7-D318-46F3-8A9F-7DE65E15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D3A94F-1EC4-441D-9890-DA59807B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AA8B6D-1E8F-47E5-8A60-86422C46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478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F0552-75CF-48E3-B3FD-2BA4BC06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1B7D1-F35A-43D5-9718-6D4B0741A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7F429E-6ACD-4E1A-9948-4C8BFAB7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3C929-6F25-4F54-B2A1-CB13E08D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4CB057-A9A2-410D-9797-DC613720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240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F092D-ED56-4835-B124-D9200B33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A5A521-B26A-41FB-8218-79732C101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977CDC-7F4D-48E5-9511-9EB394A72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22908D-2D8F-4E19-96D3-04006F1C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F9D7C6-7AD9-441E-9E35-8E6F6FFB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9E3357-DFED-475B-B40E-B7F057E9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200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D323A-CF0A-4FF9-9564-401B45AE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3FCD6D-6E0E-4A3A-BB10-372663E11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5F9DF1-BA7B-4218-BF43-F0BD7928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54E83B-1FA5-49A4-808A-9A3755BAD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00687A-284E-416B-91E0-074F93D8C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1D5765-CA34-4BBE-A75C-11AE17C4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21CC306-4F10-442D-A3E5-BCC1CF1B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5CD687-FD15-4D8A-922F-0384EAA0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6676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EF856D-B312-40F1-B79C-E501BA06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C12A8A-ABAD-451D-8896-398F64DD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1FECC6-8B32-4DCC-9C44-E89CF397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FBAD28-ED4D-4553-8908-B8EA3A5A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68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3326D-B048-4A6F-BE8C-173730CD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21AA219-1227-4762-B71E-25879EA5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429A27-D719-4448-B98D-19663414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894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B0DBB-3683-4A74-A8A8-F33299B6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F13AD7-23E3-4357-8073-0DF4D0C1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9219B4-FEC8-4476-AA84-EACA52956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EFE83C-A232-4C41-B757-5F8AA21B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ED01A9-31BD-4544-A767-2F273C1F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B8C6A7-D10A-4035-9E99-B5F74792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945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59BEC-C622-421C-9186-E2B89B3C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BF6231-F634-4479-BDA4-455A3AC54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0D7F97-1F1A-4974-BF49-E781BAB1A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DC381A-5E28-4BFB-B233-9BE84D34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A5EF7-5E12-48CD-A342-775C37B8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AD727B-3388-4E56-92FE-F55A3E97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110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  <a14:imgEffect>
                      <a14:colorTemperature colorTemp="6179"/>
                    </a14:imgEffect>
                    <a14:imgEffect>
                      <a14:saturation sat="105000"/>
                    </a14:imgEffect>
                    <a14:imgEffect>
                      <a14:brightnessContrast bright="-3000" contrast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9A9CE6-7F30-4D87-B929-F8AB745D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7FAB4A-B146-49B8-A8F2-08CA39679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5CC6D4-1A06-4FA5-99F4-837A14AB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FA304-8A3A-458F-8F69-90D2CEBCE5EE}" type="datetimeFigureOut">
              <a:rPr lang="fr-CH" smtClean="0"/>
              <a:t>29.01.2020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687750-CF49-4F89-89DB-DD8979AD1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924C96-C172-4685-87A8-9988BC38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8DAB-0EFC-4BD4-9600-4CE500FAF50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831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395988" TargetMode="External"/><Relationship Id="rId3" Type="http://schemas.openxmlformats.org/officeDocument/2006/relationships/hyperlink" Target="https://esportzbet.com/pubg-is-getting-african-serversploads/2015/10/Mouse-3-icon.png" TargetMode="External"/><Relationship Id="rId7" Type="http://schemas.openxmlformats.org/officeDocument/2006/relationships/hyperlink" Target="https://pngimage.net/icone-parametre-png/" TargetMode="External"/><Relationship Id="rId2" Type="http://schemas.openxmlformats.org/officeDocument/2006/relationships/hyperlink" Target="https://fr.seaicons.com/wp-content/uploads/2015/10/Mouse-3-icon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onfinder.com/icons/3611201/clavier_desktop_fingerboard_keyborad_technology_icon" TargetMode="External"/><Relationship Id="rId5" Type="http://schemas.openxmlformats.org/officeDocument/2006/relationships/hyperlink" Target="https://twitter.com/chocotaco/status/1172979319100121088" TargetMode="External"/><Relationship Id="rId4" Type="http://schemas.openxmlformats.org/officeDocument/2006/relationships/hyperlink" Target="https://www.clubic.com/twitch/actualite-874224-ninja-tour-shroud-quitter-twitch-mixer.html" TargetMode="External"/><Relationship Id="rId9" Type="http://schemas.openxmlformats.org/officeDocument/2006/relationships/hyperlink" Target="https://openclassrooms.com/fr/courses/4462426-maitrisez-les-bases-de-donnees-nosql/4474601-decouvrez-le-fonctionnement-de-mongod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FEB480-ACB0-40C1-A986-7D740D183F28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4D579C-A338-4291-80D8-33C6C389E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1241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rgbClr val="33A8D9"/>
                </a:solidFill>
                <a:latin typeface="Roboto"/>
              </a:rPr>
              <a:t>BestSettings</a:t>
            </a:r>
            <a:endParaRPr lang="fr-CH" dirty="0">
              <a:solidFill>
                <a:srgbClr val="33A8D9"/>
              </a:solidFill>
              <a:latin typeface="Roboto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8E0E70-60AB-4E8A-A310-6D603027B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782"/>
            <a:ext cx="9144000" cy="1655762"/>
          </a:xfrm>
        </p:spPr>
        <p:txBody>
          <a:bodyPr/>
          <a:lstStyle/>
          <a:p>
            <a:r>
              <a:rPr lang="fr-CH" dirty="0" err="1">
                <a:latin typeface="Roboto"/>
              </a:rPr>
              <a:t>Yvann</a:t>
            </a:r>
            <a:r>
              <a:rPr lang="fr-CH" dirty="0">
                <a:latin typeface="Roboto"/>
              </a:rPr>
              <a:t> </a:t>
            </a:r>
            <a:r>
              <a:rPr lang="fr-CH" dirty="0" err="1">
                <a:latin typeface="Roboto"/>
              </a:rPr>
              <a:t>Butticaz</a:t>
            </a:r>
            <a:r>
              <a:rPr lang="fr-CH" dirty="0">
                <a:latin typeface="Roboto"/>
              </a:rPr>
              <a:t>, Killian </a:t>
            </a:r>
            <a:r>
              <a:rPr lang="fr-CH" dirty="0" err="1">
                <a:latin typeface="Roboto"/>
              </a:rPr>
              <a:t>Viquerat</a:t>
            </a:r>
            <a:r>
              <a:rPr lang="fr-CH" dirty="0">
                <a:latin typeface="Roboto"/>
              </a:rPr>
              <a:t>, Gabriel Pereira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A363B-480B-4930-9753-F1BC8B9C42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32EFAFE-C5F9-4346-9B30-B32E86F44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56" y="1298604"/>
            <a:ext cx="1813791" cy="11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30C51-D997-4CC8-9C65-5F6B23CAA003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298A8-3261-4FB1-B434-E8FF4E0D00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BA39D8-E288-410A-8FDE-491435A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Roboto"/>
              </a:rPr>
              <a:t>Lien avec la DB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344A27-0F68-4CD2-AB08-566EF083C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922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16859A-330E-48F5-910A-863E28E40805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8E199-6A82-4605-BE5B-1FC4DEE11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8FDAE4-5B73-456C-9CED-F5F64BCE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Roboto"/>
              </a:rPr>
              <a:t>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59FF41-0E6F-4DDE-AD93-4ED0ABF73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27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D30C51-D997-4CC8-9C65-5F6B23CAA003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Sources</a:t>
            </a:r>
            <a:endParaRPr lang="fr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B298A8-3261-4FB1-B434-E8FF4E0D00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Images</a:t>
            </a: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https://fr.seaicons.com/wp-content/u</a:t>
            </a: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https://esportzbet.com/pubg-is-getting-african-serversploads/2015/10/Mouse-3-icon.png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https://www.clubic.com/twitch/actualite-874224-ninja-tour-shroud-quitter-twitch-mixer.html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https://twitter.com/chocotaco/status/1172979319100121088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https://www.iconfinder.com/icons/3611201/clavier_desktop_fingerboard_keyborad_technology_icon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https://pngimage.net/icone-parametre-png/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https://</a:t>
            </a:r>
            <a:r>
              <a:rPr lang="fr-CH" sz="1100" dirty="0" smtClean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www.onlinewebfonts.com/icon/395988</a:t>
            </a:r>
            <a:endParaRPr lang="fr-CH" sz="1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sz="1100" dirty="0">
                <a:hlinkClick r:id="rId9"/>
              </a:rPr>
              <a:t>https://openclassrooms.com/fr/courses/4462426-maitrisez-les-bases-de-donnees-nosql/4474601-decouvrez-le-fonctionnement-de-mongodb</a:t>
            </a:r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fr-CH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F3BE15-9D14-4058-9CDF-9732D5F4A31F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103FB1-7868-45DE-A3EC-D41CBFBC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Roboto"/>
              </a:rPr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65F362-F74E-4E43-BE9B-1EDCCF33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 smtClean="0">
                <a:latin typeface="Roboto"/>
              </a:rPr>
              <a:t>Projet</a:t>
            </a:r>
          </a:p>
          <a:p>
            <a:r>
              <a:rPr lang="fr-CH" dirty="0">
                <a:latin typeface="Roboto"/>
              </a:rPr>
              <a:t>Fonctionnalités </a:t>
            </a:r>
            <a:r>
              <a:rPr lang="fr-CH" dirty="0" smtClean="0">
                <a:latin typeface="Roboto"/>
              </a:rPr>
              <a:t>opérationnelles</a:t>
            </a:r>
          </a:p>
          <a:p>
            <a:r>
              <a:rPr lang="fr-CH" dirty="0" smtClean="0">
                <a:latin typeface="Roboto"/>
              </a:rPr>
              <a:t>Fonctionnalités futurs</a:t>
            </a:r>
            <a:endParaRPr lang="fr-CH" dirty="0">
              <a:latin typeface="Roboto"/>
            </a:endParaRPr>
          </a:p>
          <a:p>
            <a:r>
              <a:rPr lang="fr-CH" dirty="0">
                <a:latin typeface="Roboto"/>
              </a:rPr>
              <a:t>Technologie utilisée</a:t>
            </a:r>
          </a:p>
          <a:p>
            <a:r>
              <a:rPr lang="fr-CH" dirty="0">
                <a:latin typeface="Roboto"/>
              </a:rPr>
              <a:t>Lien avec la DB</a:t>
            </a:r>
          </a:p>
          <a:p>
            <a:r>
              <a:rPr lang="fr-CH" dirty="0">
                <a:latin typeface="Roboto"/>
              </a:rPr>
              <a:t>Démo</a:t>
            </a:r>
          </a:p>
          <a:p>
            <a:endParaRPr lang="fr-CH" dirty="0">
              <a:latin typeface="Robo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40702-689F-4D52-9376-B63001A9C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22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47071-D53F-401B-BDDB-E1FE6AA37BF1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B0828-64E4-48FF-9F63-B1D1EBC5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A3672F-AA65-48DF-9434-40FAF64B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Roboto"/>
              </a:rPr>
              <a:t>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76015-A7C7-4E86-91BE-5221C8DA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DB de configurations de jeu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Différents périphériques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Graphiques 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Modifier les paramètres</a:t>
            </a:r>
            <a:endParaRPr lang="fr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lèche vers le bas 9"/>
          <p:cNvSpPr/>
          <p:nvPr/>
        </p:nvSpPr>
        <p:spPr>
          <a:xfrm rot="10800000">
            <a:off x="6517834" y="2734651"/>
            <a:ext cx="220019" cy="324253"/>
          </a:xfrm>
          <a:prstGeom prst="downArrow">
            <a:avLst/>
          </a:prstGeom>
          <a:solidFill>
            <a:srgbClr val="FF0000">
              <a:alpha val="84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80" y="3278141"/>
            <a:ext cx="615751" cy="518990"/>
          </a:xfrm>
          <a:prstGeom prst="rect">
            <a:avLst/>
          </a:prstGeom>
        </p:spPr>
      </p:pic>
      <p:sp>
        <p:nvSpPr>
          <p:cNvPr id="13" name="Flèche vers le bas 12"/>
          <p:cNvSpPr/>
          <p:nvPr/>
        </p:nvSpPr>
        <p:spPr>
          <a:xfrm rot="10800000">
            <a:off x="8360945" y="2728322"/>
            <a:ext cx="220019" cy="324253"/>
          </a:xfrm>
          <a:prstGeom prst="downArrow">
            <a:avLst/>
          </a:prstGeom>
          <a:solidFill>
            <a:srgbClr val="FF0000">
              <a:alpha val="84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46" y="3278141"/>
            <a:ext cx="499945" cy="49994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80" y="1987088"/>
            <a:ext cx="615751" cy="51899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46" y="1987088"/>
            <a:ext cx="499945" cy="4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47071-D53F-401B-BDDB-E1FE6AA37BF1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B0828-64E4-48FF-9F63-B1D1EBC5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A3672F-AA65-48DF-9434-40FAF64BBFD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smtClean="0">
                <a:latin typeface="Roboto"/>
              </a:rPr>
              <a:t>Projet</a:t>
            </a:r>
            <a:endParaRPr lang="fr-CH" dirty="0">
              <a:latin typeface="Roboto"/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7348" r="4959" b="8025"/>
          <a:stretch/>
        </p:blipFill>
        <p:spPr>
          <a:xfrm>
            <a:off x="1667252" y="2269374"/>
            <a:ext cx="4245369" cy="2834640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69" y="4713317"/>
            <a:ext cx="1068702" cy="106870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3" y="4962513"/>
            <a:ext cx="570310" cy="5703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r="26029"/>
          <a:stretch/>
        </p:blipFill>
        <p:spPr>
          <a:xfrm>
            <a:off x="7114024" y="2071979"/>
            <a:ext cx="1113904" cy="99805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32EFAFE-C5F9-4346-9B30-B32E86F44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85" y="915857"/>
            <a:ext cx="1257203" cy="80579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1" t="20510" r="155" b="32066"/>
          <a:stretch/>
        </p:blipFill>
        <p:spPr>
          <a:xfrm>
            <a:off x="8885440" y="2043146"/>
            <a:ext cx="1169469" cy="1007625"/>
          </a:xfrm>
          <a:prstGeom prst="ellipse">
            <a:avLst/>
          </a:prstGeom>
          <a:ln w="3175" cap="rnd">
            <a:noFill/>
          </a:ln>
          <a:effectLst/>
        </p:spPr>
      </p:pic>
      <p:sp>
        <p:nvSpPr>
          <p:cNvPr id="16" name="Flèche vers le bas 15"/>
          <p:cNvSpPr/>
          <p:nvPr/>
        </p:nvSpPr>
        <p:spPr>
          <a:xfrm>
            <a:off x="8249534" y="3355943"/>
            <a:ext cx="637482" cy="1167775"/>
          </a:xfrm>
          <a:prstGeom prst="downArrow">
            <a:avLst/>
          </a:prstGeom>
          <a:solidFill>
            <a:srgbClr val="33A8D9">
              <a:alpha val="84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43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47071-D53F-401B-BDDB-E1FE6AA37BF1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B0828-64E4-48FF-9F63-B1D1EBC5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A3672F-AA65-48DF-9434-40FAF64B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>
                <a:latin typeface="Roboto"/>
              </a:rPr>
              <a:t>Fonctionnalités opérationnelles</a:t>
            </a:r>
            <a:endParaRPr lang="fr-CH" dirty="0">
              <a:latin typeface="Roboto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76015-A7C7-4E86-91BE-5221C8DA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Trier les jeux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Afficher les configurations par jeux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Ajouter des jeux et des configurations</a:t>
            </a:r>
            <a:endParaRPr lang="fr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9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47071-D53F-401B-BDDB-E1FE6AA37BF1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B0828-64E4-48FF-9F63-B1D1EBC5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A3672F-AA65-48DF-9434-40FAF64B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>
                <a:latin typeface="Roboto"/>
              </a:rPr>
              <a:t>Fonctionnalités futurs</a:t>
            </a:r>
            <a:endParaRPr lang="fr-CH" dirty="0">
              <a:latin typeface="Roboto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76015-A7C7-4E86-91BE-5221C8DA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Gestionnaire d’utilisateurs</a:t>
            </a: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Trier les configurations par joueurs pro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Importer les configurations dans les jeux</a:t>
            </a:r>
            <a:endParaRPr lang="fr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6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41995-7563-4DEA-8EFB-21C4E4DA9487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F717F-8C8F-4D1C-8D1B-C1298F9F59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2822B0-AC8A-4D43-B8C9-6265392A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27" y="654819"/>
            <a:ext cx="10515600" cy="1325563"/>
          </a:xfrm>
        </p:spPr>
        <p:txBody>
          <a:bodyPr/>
          <a:lstStyle/>
          <a:p>
            <a:r>
              <a:rPr lang="fr-CH" dirty="0">
                <a:latin typeface="Roboto"/>
              </a:rPr>
              <a:t>Technologie utilisée</a:t>
            </a:r>
            <a:br>
              <a:rPr lang="fr-CH" dirty="0">
                <a:latin typeface="Roboto"/>
              </a:rPr>
            </a:b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02CF9E-9E7C-4100-96C4-F81AE8F2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ElectronJS</a:t>
            </a:r>
            <a:endParaRPr lang="fr-CH" dirty="0" smtClean="0"/>
          </a:p>
          <a:p>
            <a:pPr lvl="1"/>
            <a:r>
              <a:rPr lang="fr-CH" dirty="0" smtClean="0"/>
              <a:t>HTML</a:t>
            </a:r>
          </a:p>
          <a:p>
            <a:pPr lvl="1"/>
            <a:r>
              <a:rPr lang="fr-CH" dirty="0" smtClean="0"/>
              <a:t>CSS</a:t>
            </a:r>
          </a:p>
          <a:p>
            <a:pPr lvl="1"/>
            <a:r>
              <a:rPr lang="fr-CH" dirty="0" err="1" smtClean="0"/>
              <a:t>Javascript</a:t>
            </a:r>
            <a:endParaRPr lang="fr-CH" dirty="0"/>
          </a:p>
          <a:p>
            <a:pPr lvl="2"/>
            <a:r>
              <a:rPr lang="fr-CH" dirty="0" smtClean="0"/>
              <a:t>Pour gérer l’interface</a:t>
            </a:r>
          </a:p>
          <a:p>
            <a:pPr lvl="2"/>
            <a:r>
              <a:rPr lang="fr-CH" dirty="0" smtClean="0"/>
              <a:t>Ajax pour les </a:t>
            </a:r>
            <a:r>
              <a:rPr lang="fr-CH" dirty="0" err="1" smtClean="0"/>
              <a:t>Controllers</a:t>
            </a:r>
            <a:endParaRPr lang="fr-CH" dirty="0" smtClean="0"/>
          </a:p>
          <a:p>
            <a:pPr lvl="1"/>
            <a:endParaRPr lang="fr-CH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45" y="1669328"/>
            <a:ext cx="1276928" cy="12769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7"/>
          <a:stretch/>
        </p:blipFill>
        <p:spPr>
          <a:xfrm>
            <a:off x="8222206" y="3960765"/>
            <a:ext cx="866375" cy="9921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322" y="3641239"/>
            <a:ext cx="951646" cy="9516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5"/>
          <a:stretch/>
        </p:blipFill>
        <p:spPr>
          <a:xfrm>
            <a:off x="8655393" y="3641239"/>
            <a:ext cx="1266647" cy="10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41995-7563-4DEA-8EFB-21C4E4DA9487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F717F-8C8F-4D1C-8D1B-C1298F9F59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2822B0-AC8A-4D43-B8C9-6265392A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27" y="654819"/>
            <a:ext cx="10515600" cy="1325563"/>
          </a:xfrm>
        </p:spPr>
        <p:txBody>
          <a:bodyPr/>
          <a:lstStyle/>
          <a:p>
            <a:r>
              <a:rPr lang="fr-CH" dirty="0">
                <a:latin typeface="Roboto"/>
              </a:rPr>
              <a:t>Technologie utilisée</a:t>
            </a:r>
            <a:br>
              <a:rPr lang="fr-CH" dirty="0">
                <a:latin typeface="Roboto"/>
              </a:rPr>
            </a:b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02CF9E-9E7C-4100-96C4-F81AE8F2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PHP</a:t>
            </a:r>
          </a:p>
          <a:p>
            <a:pPr lvl="1"/>
            <a:r>
              <a:rPr lang="fr-CH" dirty="0" smtClean="0"/>
              <a:t>Utiliser pour l’API</a:t>
            </a:r>
          </a:p>
          <a:p>
            <a:pPr lvl="1"/>
            <a:r>
              <a:rPr lang="fr-CH" dirty="0" smtClean="0"/>
              <a:t>Création de route</a:t>
            </a:r>
          </a:p>
          <a:p>
            <a:pPr lvl="1"/>
            <a:r>
              <a:rPr lang="fr-CH" dirty="0" smtClean="0"/>
              <a:t>Aller lire, créer, modifier et supprimer des données</a:t>
            </a:r>
          </a:p>
          <a:p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71104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41995-7563-4DEA-8EFB-21C4E4DA9487}"/>
              </a:ext>
            </a:extLst>
          </p:cNvPr>
          <p:cNvSpPr/>
          <p:nvPr/>
        </p:nvSpPr>
        <p:spPr>
          <a:xfrm>
            <a:off x="783127" y="654819"/>
            <a:ext cx="10625746" cy="5548362"/>
          </a:xfrm>
          <a:prstGeom prst="rect">
            <a:avLst/>
          </a:prstGeom>
          <a:solidFill>
            <a:schemeClr val="bg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F717F-8C8F-4D1C-8D1B-C1298F9F59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2822B0-AC8A-4D43-B8C9-6265392A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27" y="654819"/>
            <a:ext cx="10515600" cy="1325563"/>
          </a:xfrm>
        </p:spPr>
        <p:txBody>
          <a:bodyPr/>
          <a:lstStyle/>
          <a:p>
            <a:r>
              <a:rPr lang="fr-CH" dirty="0">
                <a:latin typeface="Roboto"/>
              </a:rPr>
              <a:t>Technologie utilisée</a:t>
            </a:r>
            <a:br>
              <a:rPr lang="fr-CH" dirty="0">
                <a:latin typeface="Roboto"/>
              </a:rPr>
            </a:b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02CF9E-9E7C-4100-96C4-F81AE8F2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 err="1" smtClean="0"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BASE</a:t>
            </a:r>
          </a:p>
          <a:p>
            <a:pPr lvl="2"/>
            <a:r>
              <a:rPr lang="fr-CH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fr-CH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CH" dirty="0" err="1"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fr-CH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Soft-State</a:t>
            </a:r>
          </a:p>
          <a:p>
            <a:pPr lvl="2"/>
            <a:r>
              <a:rPr lang="fr-CH" dirty="0" err="1">
                <a:latin typeface="Roboto" panose="02000000000000000000" pitchFamily="2" charset="0"/>
                <a:ea typeface="Roboto" panose="02000000000000000000" pitchFamily="2" charset="0"/>
              </a:rPr>
              <a:t>Eventually</a:t>
            </a:r>
            <a:r>
              <a:rPr lang="fr-CH" dirty="0">
                <a:latin typeface="Roboto" panose="02000000000000000000" pitchFamily="2" charset="0"/>
                <a:ea typeface="Roboto" panose="02000000000000000000" pitchFamily="2" charset="0"/>
              </a:rPr>
              <a:t> consistent 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CH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MongoDB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fr-CH" dirty="0" smtClean="0">
                <a:latin typeface="Roboto" panose="02000000000000000000" pitchFamily="2" charset="0"/>
                <a:ea typeface="Roboto" panose="02000000000000000000" pitchFamily="2" charset="0"/>
              </a:rPr>
              <a:t>Gestion de DB</a:t>
            </a:r>
          </a:p>
          <a:p>
            <a:pPr lvl="1"/>
            <a:r>
              <a:rPr lang="fr-CH" dirty="0" err="1" smtClean="0">
                <a:latin typeface="Roboto" panose="02000000000000000000" pitchFamily="2" charset="0"/>
                <a:ea typeface="Roboto" panose="02000000000000000000" pitchFamily="2" charset="0"/>
              </a:rPr>
              <a:t>CompassCommunity</a:t>
            </a: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CH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"/>
          <a:stretch/>
        </p:blipFill>
        <p:spPr>
          <a:xfrm>
            <a:off x="7998710" y="1168978"/>
            <a:ext cx="2236727" cy="63042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t="408" r="709" b="353"/>
          <a:stretch/>
        </p:blipFill>
        <p:spPr>
          <a:xfrm>
            <a:off x="6114128" y="2144780"/>
            <a:ext cx="5202727" cy="34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4000"/>
          </a:schemeClr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210</Words>
  <Application>Microsoft Office PowerPoint</Application>
  <PresentationFormat>Grand écran</PresentationFormat>
  <Paragraphs>60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Thème Office</vt:lpstr>
      <vt:lpstr>BestSettings</vt:lpstr>
      <vt:lpstr>Table des matières</vt:lpstr>
      <vt:lpstr>Projet</vt:lpstr>
      <vt:lpstr>Présentation PowerPoint</vt:lpstr>
      <vt:lpstr>Fonctionnalités opérationnelles</vt:lpstr>
      <vt:lpstr>Fonctionnalités futurs</vt:lpstr>
      <vt:lpstr>Technologie utilisée </vt:lpstr>
      <vt:lpstr>Technologie utilisée </vt:lpstr>
      <vt:lpstr>Technologie utilisée </vt:lpstr>
      <vt:lpstr>Lien avec la DB</vt:lpstr>
      <vt:lpstr>Démo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BestSettings</dc:title>
  <dc:creator>Gabriel Pereira</dc:creator>
  <cp:lastModifiedBy>PEREIRA Gabriel</cp:lastModifiedBy>
  <cp:revision>32</cp:revision>
  <dcterms:created xsi:type="dcterms:W3CDTF">2020-01-28T21:39:21Z</dcterms:created>
  <dcterms:modified xsi:type="dcterms:W3CDTF">2020-01-29T16:21:22Z</dcterms:modified>
</cp:coreProperties>
</file>